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3" r:id="rId3"/>
    <p:sldId id="264" r:id="rId4"/>
    <p:sldId id="265" r:id="rId5"/>
    <p:sldId id="267" r:id="rId6"/>
    <p:sldId id="269" r:id="rId7"/>
    <p:sldId id="268" r:id="rId8"/>
    <p:sldId id="270" r:id="rId9"/>
    <p:sldId id="271" r:id="rId10"/>
    <p:sldId id="27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uckYouBill" initials="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FEC1E-BD17-4FBC-A186-A11F16D59BA0}" type="datetimeFigureOut">
              <a:rPr lang="ru-RU" smtClean="0"/>
              <a:t>02.06.2020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9B054-30A7-418A-B738-EDBACC801A3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28808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CB0682-8F1E-416F-A856-7D4078767E86}" type="datetimeFigureOut">
              <a:rPr lang="ru-RU" smtClean="0"/>
              <a:t>02.06.2020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923E3-50CA-44A3-86A0-930168DE82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1868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6506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8797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1FBB-AA4C-4F38-ADC8-19F9624E4224}" type="datetime1">
              <a:rPr lang="ru-RU" smtClean="0"/>
              <a:t>02.06.2020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D91A-367A-4F99-859B-FB7C22C6976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2BD80-27A6-4AA5-A0C8-06DBB816C6B2}" type="datetime1">
              <a:rPr lang="ru-RU" smtClean="0"/>
              <a:t>02.06.2020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D91A-367A-4F99-859B-FB7C22C6976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C8DFE-BE58-442D-9973-A44657B97547}" type="datetime1">
              <a:rPr lang="ru-RU" smtClean="0"/>
              <a:t>02.06.2020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D91A-367A-4F99-859B-FB7C22C6976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EC15-3400-4013-AEBF-D9BB3E9DA569}" type="datetime1">
              <a:rPr lang="ru-RU" smtClean="0"/>
              <a:t>02.06.2020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D91A-367A-4F99-859B-FB7C22C6976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BFCC7-2D61-48B2-8EE1-F48667E5C598}" type="datetime1">
              <a:rPr lang="ru-RU" smtClean="0"/>
              <a:t>02.06.2020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D91A-367A-4F99-859B-FB7C22C6976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25B10-AD58-4DAA-A4D3-F90F98359CA5}" type="datetime1">
              <a:rPr lang="ru-RU" smtClean="0"/>
              <a:t>02.06.2020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D91A-367A-4F99-859B-FB7C22C6976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8F93-560C-4B39-B63B-3C1C9359AB9B}" type="datetime1">
              <a:rPr lang="ru-RU" smtClean="0"/>
              <a:t>02.06.2020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D91A-367A-4F99-859B-FB7C22C6976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6CA1-213E-4B23-A0DD-D398213AB357}" type="datetime1">
              <a:rPr lang="ru-RU" smtClean="0"/>
              <a:t>02.06.2020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D91A-367A-4F99-859B-FB7C22C6976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B98F-9437-498A-AEE6-3DF0163D8BB0}" type="datetime1">
              <a:rPr lang="ru-RU" smtClean="0"/>
              <a:t>02.06.2020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D91A-367A-4F99-859B-FB7C22C6976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E9077-633C-47BB-B539-27D2DBA6A00D}" type="datetime1">
              <a:rPr lang="ru-RU" smtClean="0"/>
              <a:t>02.06.2020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D91A-367A-4F99-859B-FB7C22C6976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A1CF1-374D-4ACD-84B6-9F54C5F713FB}" type="datetime1">
              <a:rPr lang="ru-RU" smtClean="0"/>
              <a:t>02.06.2020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D91A-367A-4F99-859B-FB7C22C6976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CFE5AF0-3B36-4B59-8402-EBAC7BAA48CE}" type="datetime1">
              <a:rPr lang="ru-RU" smtClean="0"/>
              <a:t>02.06.2020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308D91A-367A-4F99-859B-FB7C22C69769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загрузки с Интернета\13_ps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960"/>
            <a:ext cx="5148064" cy="377251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0" y="116632"/>
            <a:ext cx="90364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Правила </a:t>
            </a:r>
          </a:p>
          <a:p>
            <a:pPr algn="ctr"/>
            <a:r>
              <a:rPr lang="ru-RU" sz="6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безопасного </a:t>
            </a:r>
          </a:p>
          <a:p>
            <a:pPr algn="ctr"/>
            <a:r>
              <a:rPr lang="ru-RU" sz="6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Интернета</a:t>
            </a:r>
            <a:endParaRPr lang="ru-RU" sz="6600" b="1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164" y="3904057"/>
            <a:ext cx="3720205" cy="116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32" y="164556"/>
            <a:ext cx="19939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4129"/>
            <a:ext cx="325884" cy="319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772816"/>
            <a:ext cx="77768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  <a:p>
            <a:pPr algn="ctr"/>
            <a:r>
              <a:rPr lang="ru-RU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Желаю</a:t>
            </a:r>
            <a:r>
              <a:rPr lang="ru-RU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, чтобы сеть Интернет приносила Вам только пользу</a:t>
            </a:r>
          </a:p>
          <a:p>
            <a:pPr algn="ctr"/>
            <a:r>
              <a:rPr lang="ru-RU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Успехов Вам!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836712"/>
            <a:ext cx="8964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4800" b="1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221087"/>
            <a:ext cx="4429001" cy="2499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395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 Спрашивай взрослых</a:t>
            </a:r>
            <a:r>
              <a:rPr lang="ru-RU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3571868" y="1214422"/>
            <a:ext cx="5429288" cy="3090680"/>
          </a:xfrm>
        </p:spPr>
        <p:txBody>
          <a:bodyPr>
            <a:noAutofit/>
          </a:bodyPr>
          <a:lstStyle/>
          <a:p>
            <a:pPr marL="36000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kern="0" dirty="0" smtClean="0">
                <a:solidFill>
                  <a:srgbClr val="0070C0"/>
                </a:solidFill>
                <a:latin typeface="Segoe Print" pitchFamily="2" charset="0"/>
              </a:rPr>
              <a:t>Если что-то непонятно</a:t>
            </a:r>
          </a:p>
          <a:p>
            <a:pPr marL="36000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b="1" kern="0" dirty="0" smtClean="0">
                <a:solidFill>
                  <a:srgbClr val="0070C0"/>
                </a:solidFill>
                <a:latin typeface="Segoe Print" pitchFamily="2" charset="0"/>
              </a:rPr>
              <a:t> страшно или неприятно,</a:t>
            </a:r>
            <a:br>
              <a:rPr lang="ru-RU" sz="2400" b="1" kern="0" dirty="0" smtClean="0">
                <a:solidFill>
                  <a:srgbClr val="0070C0"/>
                </a:solidFill>
                <a:latin typeface="Segoe Print" pitchFamily="2" charset="0"/>
              </a:rPr>
            </a:br>
            <a:r>
              <a:rPr lang="ru-RU" sz="2400" b="1" kern="0" dirty="0" smtClean="0">
                <a:solidFill>
                  <a:srgbClr val="0070C0"/>
                </a:solidFill>
                <a:latin typeface="Segoe Print" pitchFamily="2" charset="0"/>
              </a:rPr>
              <a:t> Быстро к </a:t>
            </a:r>
            <a:r>
              <a:rPr lang="ru-RU" sz="2400" b="1" kern="0" dirty="0" smtClean="0">
                <a:solidFill>
                  <a:srgbClr val="0070C0"/>
                </a:solidFill>
                <a:latin typeface="Segoe Print" pitchFamily="2" charset="0"/>
                <a:cs typeface="Arial" pitchFamily="34" charset="0"/>
              </a:rPr>
              <a:t>взрослым</a:t>
            </a:r>
            <a:r>
              <a:rPr lang="ru-RU" sz="2400" b="1" kern="0" dirty="0" smtClean="0">
                <a:solidFill>
                  <a:srgbClr val="0070C0"/>
                </a:solidFill>
                <a:latin typeface="Segoe Print" pitchFamily="2" charset="0"/>
              </a:rPr>
              <a:t> поспеши,</a:t>
            </a:r>
            <a:br>
              <a:rPr lang="ru-RU" sz="2400" b="1" kern="0" dirty="0" smtClean="0">
                <a:solidFill>
                  <a:srgbClr val="0070C0"/>
                </a:solidFill>
                <a:latin typeface="Segoe Print" pitchFamily="2" charset="0"/>
              </a:rPr>
            </a:br>
            <a:r>
              <a:rPr lang="ru-RU" sz="2400" b="1" kern="0" dirty="0" smtClean="0">
                <a:solidFill>
                  <a:srgbClr val="0070C0"/>
                </a:solidFill>
                <a:latin typeface="Segoe Print" pitchFamily="2" charset="0"/>
              </a:rPr>
              <a:t> Расскажи и покажи.</a:t>
            </a:r>
          </a:p>
          <a:p>
            <a:pPr marL="36000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/>
              <a:t> </a:t>
            </a:r>
          </a:p>
          <a:p>
            <a:pPr>
              <a:buNone/>
            </a:pPr>
            <a:r>
              <a:rPr lang="ru-RU" sz="2400" dirty="0" smtClean="0"/>
              <a:t>	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4857760"/>
            <a:ext cx="89297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Всегда спрашивай родителей </a:t>
            </a:r>
          </a:p>
          <a:p>
            <a:pPr algn="ctr"/>
            <a:r>
              <a:rPr lang="ru-RU" sz="2400" dirty="0" smtClean="0"/>
              <a:t>о незнакомых вещах в Интернете. </a:t>
            </a:r>
          </a:p>
          <a:p>
            <a:pPr algn="ctr"/>
            <a:r>
              <a:rPr lang="ru-RU" sz="2400" dirty="0" smtClean="0"/>
              <a:t>Они расскажут, что безопасно делать, а что нет.</a:t>
            </a:r>
            <a:endParaRPr lang="ru-RU" sz="2400" dirty="0"/>
          </a:p>
        </p:txBody>
      </p:sp>
      <p:pic>
        <p:nvPicPr>
          <p:cNvPr id="11266" name="Picture 2" descr="C:\Documents and Settings\Администратор\Мои документы\Мероприятия 2012-2013\Интернет и Дети\23812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196752"/>
            <a:ext cx="3333750" cy="3541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37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Установи фильтр</a:t>
            </a:r>
            <a:endParaRPr lang="ru-RU" sz="3700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107504" y="1500174"/>
            <a:ext cx="5678942" cy="3090680"/>
          </a:xfrm>
        </p:spPr>
        <p:txBody>
          <a:bodyPr>
            <a:noAutofit/>
          </a:bodyPr>
          <a:lstStyle/>
          <a:p>
            <a:pPr marL="36000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Segoe Print" pitchFamily="2" charset="0"/>
                <a:cs typeface="Arial" pitchFamily="34" charset="0"/>
              </a:rPr>
              <a:t>Как и всюду на планете,</a:t>
            </a:r>
            <a:br>
              <a:rPr lang="ru-RU" sz="2400" b="1" dirty="0" smtClean="0">
                <a:solidFill>
                  <a:srgbClr val="0070C0"/>
                </a:solidFill>
                <a:latin typeface="Segoe Print" pitchFamily="2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Segoe Print" pitchFamily="2" charset="0"/>
                <a:cs typeface="Arial" pitchFamily="34" charset="0"/>
              </a:rPr>
              <a:t>Есть опасность в </a:t>
            </a:r>
            <a:r>
              <a:rPr lang="ru-RU" sz="2400" b="1" kern="0" dirty="0" smtClean="0">
                <a:solidFill>
                  <a:srgbClr val="0070C0"/>
                </a:solidFill>
                <a:latin typeface="Segoe Print" pitchFamily="2" charset="0"/>
                <a:cs typeface="Arial" pitchFamily="34" charset="0"/>
              </a:rPr>
              <a:t>интернете</a:t>
            </a:r>
            <a:r>
              <a:rPr lang="ru-RU" sz="2400" b="1" dirty="0" smtClean="0">
                <a:solidFill>
                  <a:srgbClr val="0070C0"/>
                </a:solidFill>
                <a:latin typeface="Segoe Print" pitchFamily="2" charset="0"/>
                <a:cs typeface="Arial" pitchFamily="34" charset="0"/>
              </a:rPr>
              <a:t>.</a:t>
            </a:r>
            <a:br>
              <a:rPr lang="ru-RU" sz="2400" b="1" dirty="0" smtClean="0">
                <a:solidFill>
                  <a:srgbClr val="0070C0"/>
                </a:solidFill>
                <a:latin typeface="Segoe Print" pitchFamily="2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Segoe Print" pitchFamily="2" charset="0"/>
                <a:cs typeface="Arial" pitchFamily="34" charset="0"/>
              </a:rPr>
              <a:t>Мы опасность исключаем,</a:t>
            </a:r>
            <a:br>
              <a:rPr lang="ru-RU" sz="2400" b="1" dirty="0" smtClean="0">
                <a:solidFill>
                  <a:srgbClr val="0070C0"/>
                </a:solidFill>
                <a:latin typeface="Segoe Print" pitchFamily="2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Segoe Print" pitchFamily="2" charset="0"/>
                <a:cs typeface="Arial" pitchFamily="34" charset="0"/>
              </a:rPr>
              <a:t>Если фильтры подключаем.</a:t>
            </a:r>
          </a:p>
          <a:p>
            <a:pPr>
              <a:buNone/>
            </a:pPr>
            <a:r>
              <a:rPr lang="ru-RU" sz="2400" dirty="0" smtClean="0"/>
              <a:t> </a:t>
            </a:r>
          </a:p>
          <a:p>
            <a:pPr>
              <a:buNone/>
            </a:pPr>
            <a:r>
              <a:rPr lang="ru-RU" sz="2400" dirty="0" smtClean="0"/>
              <a:t>	</a:t>
            </a: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28596" y="4214818"/>
            <a:ext cx="857256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Чтобы не сталкиваться с неприятной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 огорчительной информацией в интернете, установи на свой браузер фильтр, или попроси сделать это взрослых — тогда можешь смело пользоваться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интересными тебе страничками в интернете.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10243" name="Picture 3" descr="C:\Documents and Settings\Администратор\Рабочий стол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500174"/>
            <a:ext cx="3287459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37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 Не открывай файлы</a:t>
            </a:r>
            <a:endParaRPr lang="ru-RU" sz="3700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3563888" y="1556792"/>
            <a:ext cx="5724128" cy="3090680"/>
          </a:xfrm>
        </p:spPr>
        <p:txBody>
          <a:bodyPr>
            <a:noAutofit/>
          </a:bodyPr>
          <a:lstStyle/>
          <a:p>
            <a:pPr marL="36000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Segoe Print" pitchFamily="2" charset="0"/>
              </a:rPr>
              <a:t>Не хочу попасть в беду —</a:t>
            </a:r>
            <a:br>
              <a:rPr lang="ru-RU" sz="2400" b="1" dirty="0" smtClean="0">
                <a:solidFill>
                  <a:srgbClr val="0070C0"/>
                </a:solidFill>
                <a:latin typeface="Segoe Print" pitchFamily="2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Segoe Print" pitchFamily="2" charset="0"/>
              </a:rPr>
              <a:t>Антивирус заведу!</a:t>
            </a:r>
            <a:br>
              <a:rPr lang="ru-RU" sz="2400" b="1" dirty="0" smtClean="0">
                <a:solidFill>
                  <a:srgbClr val="0070C0"/>
                </a:solidFill>
                <a:latin typeface="Segoe Print" pitchFamily="2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Segoe Print" pitchFamily="2" charset="0"/>
              </a:rPr>
              <a:t>Всем, кто ходит в интернет,</a:t>
            </a:r>
            <a:br>
              <a:rPr lang="ru-RU" sz="2400" b="1" dirty="0" smtClean="0">
                <a:solidFill>
                  <a:srgbClr val="0070C0"/>
                </a:solidFill>
                <a:latin typeface="Segoe Print" pitchFamily="2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Segoe Print" pitchFamily="2" charset="0"/>
              </a:rPr>
              <a:t>Пригодится наш совет.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 </a:t>
            </a:r>
          </a:p>
          <a:p>
            <a:pPr>
              <a:buNone/>
            </a:pPr>
            <a:r>
              <a:rPr lang="ru-RU" sz="2400" dirty="0" smtClean="0"/>
              <a:t>	</a:t>
            </a: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571472" y="4429132"/>
            <a:ext cx="824988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 скачивай и не открывай неизвестные тебе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или присланные незнакомцами файлы из Интернета.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Чтобы избежать заражения компьютера вирусом,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установи на него специальную программу — антивирус!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9218" name="Picture 2" descr="C:\Documents and Settings\Администратор\Мои документы\Мероприятия 2012-2013\Интернет и Дети\ytee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161" y="1142984"/>
            <a:ext cx="3723744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37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4. Не спеши отправлять SMS</a:t>
            </a:r>
            <a:endParaRPr lang="ru-RU" sz="3700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142844" y="1500174"/>
            <a:ext cx="5149236" cy="3090680"/>
          </a:xfrm>
        </p:spPr>
        <p:txBody>
          <a:bodyPr>
            <a:noAutofit/>
          </a:bodyPr>
          <a:lstStyle/>
          <a:p>
            <a:pPr marL="36000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Segoe Print" pitchFamily="2" charset="0"/>
              </a:rPr>
              <a:t>Иногда тебе в сети</a:t>
            </a:r>
            <a:br>
              <a:rPr lang="ru-RU" sz="2400" b="1" dirty="0" smtClean="0">
                <a:solidFill>
                  <a:srgbClr val="0070C0"/>
                </a:solidFill>
                <a:latin typeface="Segoe Print" pitchFamily="2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Segoe Print" pitchFamily="2" charset="0"/>
              </a:rPr>
              <a:t>Вдруг встречаются вруны.</a:t>
            </a:r>
            <a:br>
              <a:rPr lang="ru-RU" sz="2400" b="1" dirty="0" smtClean="0">
                <a:solidFill>
                  <a:srgbClr val="0070C0"/>
                </a:solidFill>
                <a:latin typeface="Segoe Print" pitchFamily="2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Segoe Print" pitchFamily="2" charset="0"/>
              </a:rPr>
              <a:t>Ты мошенникам не верь,</a:t>
            </a:r>
            <a:br>
              <a:rPr lang="ru-RU" sz="2400" b="1" dirty="0" smtClean="0">
                <a:solidFill>
                  <a:srgbClr val="0070C0"/>
                </a:solidFill>
                <a:latin typeface="Segoe Print" pitchFamily="2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Segoe Print" pitchFamily="2" charset="0"/>
              </a:rPr>
              <a:t>Информацию проверь! </a:t>
            </a:r>
          </a:p>
          <a:p>
            <a:pPr>
              <a:buNone/>
            </a:pPr>
            <a:r>
              <a:rPr lang="ru-RU" sz="2400" dirty="0" smtClean="0"/>
              <a:t> </a:t>
            </a:r>
          </a:p>
          <a:p>
            <a:pPr>
              <a:buNone/>
            </a:pPr>
            <a:r>
              <a:rPr lang="ru-RU" sz="2400" dirty="0" smtClean="0"/>
              <a:t>	</a:t>
            </a: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146625" y="4470922"/>
            <a:ext cx="716516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Если хочешь скачать картинку или мелодию,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 тебя просят отправить смс - не спеши!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После отправки смс, мошенники могут похитить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твои деньги с баланса телефона.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7170" name="Picture 2" descr="C:\Documents and Settings\Администратор\Мои документы\Downloads\photos0-800x600 (Средний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357298"/>
            <a:ext cx="3333746" cy="25003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3700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r>
              <a:rPr lang="ru-RU" sz="37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Будь дружелюбен</a:t>
            </a:r>
            <a:endParaRPr lang="ru-RU" sz="3700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214282" y="1500174"/>
            <a:ext cx="5429288" cy="3090680"/>
          </a:xfrm>
        </p:spPr>
        <p:txBody>
          <a:bodyPr>
            <a:noAutofit/>
          </a:bodyPr>
          <a:lstStyle/>
          <a:p>
            <a:pPr marL="36000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Segoe Print" pitchFamily="2" charset="0"/>
                <a:cs typeface="Arial" pitchFamily="34" charset="0"/>
              </a:rPr>
              <a:t>С грубиянами в сети</a:t>
            </a:r>
            <a:br>
              <a:rPr lang="ru-RU" sz="2400" b="1" dirty="0" smtClean="0">
                <a:solidFill>
                  <a:srgbClr val="0070C0"/>
                </a:solidFill>
                <a:latin typeface="Segoe Print" pitchFamily="2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Segoe Print" pitchFamily="2" charset="0"/>
                <a:cs typeface="Arial" pitchFamily="34" charset="0"/>
              </a:rPr>
              <a:t>Разговор не заводи.</a:t>
            </a:r>
            <a:br>
              <a:rPr lang="ru-RU" sz="2400" b="1" dirty="0" smtClean="0">
                <a:solidFill>
                  <a:srgbClr val="0070C0"/>
                </a:solidFill>
                <a:latin typeface="Segoe Print" pitchFamily="2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Segoe Print" pitchFamily="2" charset="0"/>
                <a:cs typeface="Arial" pitchFamily="34" charset="0"/>
              </a:rPr>
              <a:t>Ну и сам не оплошай -</a:t>
            </a:r>
            <a:br>
              <a:rPr lang="ru-RU" sz="2400" b="1" dirty="0" smtClean="0">
                <a:solidFill>
                  <a:srgbClr val="0070C0"/>
                </a:solidFill>
                <a:latin typeface="Segoe Print" pitchFamily="2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Segoe Print" pitchFamily="2" charset="0"/>
                <a:cs typeface="Arial" pitchFamily="34" charset="0"/>
              </a:rPr>
              <a:t>Никого не обижай. 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	</a:t>
            </a: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000100" y="4429132"/>
            <a:ext cx="771730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Общаясь в Интернете, будь дружелюбен с другими.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Не пиши грубых слов!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Ты можешь нечаянно обидеть человека,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читать грубости так же неприятно, как и слышать.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C:\Documents and Settings\Администратор\Мои документы\Мероприятия 2012-2013\Интернет и Дети\happycomput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000108"/>
            <a:ext cx="3143272" cy="3291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Администратор\Мои документы\Downloads\1650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298"/>
            <a:ext cx="4185101" cy="27860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3700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  <a:r>
              <a:rPr lang="ru-RU" sz="37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Осторожно с незнакомыми</a:t>
            </a:r>
            <a:endParaRPr lang="ru-RU" sz="3700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4372228" y="1556792"/>
            <a:ext cx="4592259" cy="2891186"/>
          </a:xfrm>
        </p:spPr>
        <p:txBody>
          <a:bodyPr>
            <a:noAutofit/>
          </a:bodyPr>
          <a:lstStyle/>
          <a:p>
            <a:pPr marL="36000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Segoe Print" pitchFamily="2" charset="0"/>
                <a:cs typeface="Arial" pitchFamily="34" charset="0"/>
              </a:rPr>
              <a:t>Злые люди в Интернете</a:t>
            </a:r>
            <a:br>
              <a:rPr lang="ru-RU" sz="2400" b="1" dirty="0" smtClean="0">
                <a:solidFill>
                  <a:srgbClr val="0070C0"/>
                </a:solidFill>
                <a:latin typeface="Segoe Print" pitchFamily="2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Segoe Print" pitchFamily="2" charset="0"/>
                <a:cs typeface="Arial" pitchFamily="34" charset="0"/>
              </a:rPr>
              <a:t>Расставляют свои сети.</a:t>
            </a:r>
            <a:br>
              <a:rPr lang="ru-RU" sz="2400" b="1" dirty="0" smtClean="0">
                <a:solidFill>
                  <a:srgbClr val="0070C0"/>
                </a:solidFill>
                <a:latin typeface="Segoe Print" pitchFamily="2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Segoe Print" pitchFamily="2" charset="0"/>
                <a:cs typeface="Arial" pitchFamily="34" charset="0"/>
              </a:rPr>
              <a:t>С незнакомыми людьми</a:t>
            </a:r>
            <a:br>
              <a:rPr lang="ru-RU" sz="2400" b="1" dirty="0" smtClean="0">
                <a:solidFill>
                  <a:srgbClr val="0070C0"/>
                </a:solidFill>
                <a:latin typeface="Segoe Print" pitchFamily="2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Segoe Print" pitchFamily="2" charset="0"/>
                <a:cs typeface="Arial" pitchFamily="34" charset="0"/>
              </a:rPr>
              <a:t>Ты на встречу не иди!</a:t>
            </a:r>
          </a:p>
          <a:p>
            <a:pPr marL="36000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None/>
            </a:pPr>
            <a:r>
              <a:rPr lang="ru-RU" sz="2400" dirty="0" smtClean="0"/>
              <a:t>	</a:t>
            </a: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57158" y="4572008"/>
            <a:ext cx="851566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 встречайся без родителей с людьми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 Интернета вживую.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 Интернете многие люди рассказывают о себе неправду.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42852"/>
            <a:ext cx="7599788" cy="121447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</a:t>
            </a:r>
            <a:r>
              <a:rPr lang="ru-RU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Не</a:t>
            </a:r>
            <a:r>
              <a:rPr lang="ru-RU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рассказывай о себе</a:t>
            </a:r>
            <a:r>
              <a:rPr lang="ru-RU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br>
              <a:rPr lang="ru-RU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3563888" y="1196752"/>
            <a:ext cx="5429288" cy="3090680"/>
          </a:xfrm>
        </p:spPr>
        <p:txBody>
          <a:bodyPr>
            <a:noAutofit/>
          </a:bodyPr>
          <a:lstStyle/>
          <a:p>
            <a:pPr marL="36000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Segoe Print" pitchFamily="2" charset="0"/>
                <a:cs typeface="Arial" pitchFamily="34" charset="0"/>
              </a:rPr>
              <a:t>Чтобы вор к нам не пришёл,</a:t>
            </a:r>
            <a:br>
              <a:rPr lang="ru-RU" sz="2400" b="1" dirty="0" smtClean="0">
                <a:solidFill>
                  <a:srgbClr val="0070C0"/>
                </a:solidFill>
                <a:latin typeface="Segoe Print" pitchFamily="2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Segoe Print" pitchFamily="2" charset="0"/>
                <a:cs typeface="Arial" pitchFamily="34" charset="0"/>
              </a:rPr>
              <a:t>И чужой нас не нашёл,</a:t>
            </a:r>
            <a:br>
              <a:rPr lang="ru-RU" sz="2400" b="1" dirty="0" smtClean="0">
                <a:solidFill>
                  <a:srgbClr val="0070C0"/>
                </a:solidFill>
                <a:latin typeface="Segoe Print" pitchFamily="2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Segoe Print" pitchFamily="2" charset="0"/>
                <a:cs typeface="Arial" pitchFamily="34" charset="0"/>
              </a:rPr>
              <a:t>Телефон свой, адрес, фото</a:t>
            </a:r>
            <a:br>
              <a:rPr lang="ru-RU" sz="2400" b="1" dirty="0" smtClean="0">
                <a:solidFill>
                  <a:srgbClr val="0070C0"/>
                </a:solidFill>
                <a:latin typeface="Segoe Print" pitchFamily="2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Segoe Print" pitchFamily="2" charset="0"/>
                <a:cs typeface="Arial" pitchFamily="34" charset="0"/>
              </a:rPr>
              <a:t>В интернет не помещай</a:t>
            </a:r>
            <a:br>
              <a:rPr lang="ru-RU" sz="2400" b="1" dirty="0" smtClean="0">
                <a:solidFill>
                  <a:srgbClr val="0070C0"/>
                </a:solidFill>
                <a:latin typeface="Segoe Print" pitchFamily="2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Segoe Print" pitchFamily="2" charset="0"/>
                <a:cs typeface="Arial" pitchFamily="34" charset="0"/>
              </a:rPr>
              <a:t>И другим не сообщай. </a:t>
            </a:r>
          </a:p>
          <a:p>
            <a:pPr>
              <a:buNone/>
            </a:pPr>
            <a:r>
              <a:rPr lang="ru-RU" sz="2400" dirty="0" smtClean="0"/>
              <a:t> </a:t>
            </a:r>
          </a:p>
          <a:p>
            <a:pPr>
              <a:buNone/>
            </a:pPr>
            <a:r>
              <a:rPr lang="ru-RU" sz="2400" dirty="0" smtClean="0"/>
              <a:t>	</a:t>
            </a: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785786" y="4429132"/>
            <a:ext cx="775539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Никогда не рассказывай о себе незнакомым людям: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где ты живешь, учишься,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свой номер телефона.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Это должны знать только твои друзья и семья!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4098" name="Picture 2" descr="C:\Documents and Settings\Администратор\Мои документы\Downloads\Эесплуатация-хлебопеч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756" y="1268760"/>
            <a:ext cx="3305759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42852"/>
            <a:ext cx="7599788" cy="121447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sz="4000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  <a:r>
              <a:rPr lang="ru-RU" sz="40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Не</a:t>
            </a:r>
            <a:r>
              <a:rPr lang="ru-RU" sz="4000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  <a:r>
              <a:rPr lang="ru-RU" sz="40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общайся с теми кого ты не знаешь в реальной </a:t>
            </a:r>
            <a:r>
              <a:rPr lang="ru-RU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жизни</a:t>
            </a:r>
            <a:br>
              <a:rPr lang="ru-RU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br>
              <a:rPr lang="ru-RU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https://im0-tub-ru.yandex.net/i?id=c0a127820637fb93adac1278e8b3f6a1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13396" y="1484785"/>
            <a:ext cx="3966510" cy="203316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87740" y="2009219"/>
            <a:ext cx="35395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Segoe Print" pitchFamily="2" charset="0"/>
              </a:rPr>
              <a:t>ХИЩНИКИ </a:t>
            </a:r>
            <a:r>
              <a:rPr lang="ru-RU" b="1" dirty="0">
                <a:latin typeface="Segoe Print" pitchFamily="2" charset="0"/>
              </a:rPr>
              <a:t>– это люди используют Интернет, чтобы заманить детей на личную встречу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85148"/>
            <a:ext cx="3691882" cy="208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58718" y="3885148"/>
            <a:ext cx="38794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Segoe Print" pitchFamily="2" charset="0"/>
                <a:cs typeface="+mn-cs"/>
              </a:rPr>
              <a:t>Киберхулиганы</a:t>
            </a:r>
            <a:r>
              <a:rPr lang="ru-RU" sz="2000" b="1" dirty="0" smtClean="0">
                <a:solidFill>
                  <a:prstClr val="black"/>
                </a:solidFill>
                <a:latin typeface="Segoe Print" pitchFamily="2" charset="0"/>
                <a:cs typeface="+mn-cs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Segoe Print" pitchFamily="2" charset="0"/>
                <a:cs typeface="+mn-cs"/>
              </a:rPr>
              <a:t>– </a:t>
            </a:r>
            <a:r>
              <a:rPr lang="ru-RU" sz="2000" b="1" dirty="0" smtClean="0">
                <a:solidFill>
                  <a:prstClr val="black"/>
                </a:solidFill>
                <a:latin typeface="Segoe Print" pitchFamily="2" charset="0"/>
                <a:cs typeface="+mn-cs"/>
              </a:rPr>
              <a:t>пользователи в сети </a:t>
            </a:r>
            <a:r>
              <a:rPr lang="ru-RU" sz="2000" b="1" dirty="0">
                <a:solidFill>
                  <a:prstClr val="black"/>
                </a:solidFill>
                <a:latin typeface="Segoe Print" pitchFamily="2" charset="0"/>
                <a:cs typeface="+mn-cs"/>
              </a:rPr>
              <a:t>могут использовать Интернет, чтобы изводить или запугивать других </a:t>
            </a:r>
            <a:r>
              <a:rPr lang="ru-RU" sz="2000" b="1" dirty="0" smtClean="0">
                <a:solidFill>
                  <a:prstClr val="black"/>
                </a:solidFill>
                <a:latin typeface="Segoe Print" pitchFamily="2" charset="0"/>
                <a:cs typeface="+mn-cs"/>
              </a:rPr>
              <a:t>людей</a:t>
            </a:r>
            <a:endParaRPr lang="ru-RU" sz="2000" b="1" dirty="0">
              <a:solidFill>
                <a:prstClr val="black"/>
              </a:solidFill>
              <a:latin typeface="Segoe Print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141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150</TotalTime>
  <Words>123</Words>
  <Application>Microsoft Office PowerPoint</Application>
  <PresentationFormat>Экран (4:3)</PresentationFormat>
  <Paragraphs>65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Georgia</vt:lpstr>
      <vt:lpstr>Segoe Print</vt:lpstr>
      <vt:lpstr>Times New Roman</vt:lpstr>
      <vt:lpstr>Trebuchet MS</vt:lpstr>
      <vt:lpstr>Воздушный поток</vt:lpstr>
      <vt:lpstr>Презентация PowerPoint</vt:lpstr>
      <vt:lpstr>1. Спрашивай взрослых </vt:lpstr>
      <vt:lpstr>2. Установи фильтр</vt:lpstr>
      <vt:lpstr>3. Не открывай файлы</vt:lpstr>
      <vt:lpstr>4. Не спеши отправлять SMS</vt:lpstr>
      <vt:lpstr>5. Будь дружелюбен</vt:lpstr>
      <vt:lpstr>6. Осторожно с незнакомыми</vt:lpstr>
      <vt:lpstr>7. Не рассказывай о себе     </vt:lpstr>
      <vt:lpstr>8. Не общайся с теми кого ты не знаешь в реальной жизни    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Безопасный  интернет</dc:title>
  <dc:creator>FuckYouBill</dc:creator>
  <cp:lastModifiedBy>Конкина Анна Сергеевна</cp:lastModifiedBy>
  <cp:revision>21</cp:revision>
  <dcterms:created xsi:type="dcterms:W3CDTF">2012-10-30T12:04:25Z</dcterms:created>
  <dcterms:modified xsi:type="dcterms:W3CDTF">2020-06-02T01:44:19Z</dcterms:modified>
</cp:coreProperties>
</file>