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62" r:id="rId3"/>
    <p:sldId id="263" r:id="rId4"/>
    <p:sldId id="264" r:id="rId5"/>
    <p:sldId id="265" r:id="rId6"/>
    <p:sldId id="258" r:id="rId7"/>
    <p:sldId id="259" r:id="rId8"/>
    <p:sldId id="266" r:id="rId9"/>
    <p:sldId id="260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F8C4-1883-4529-AEF1-FFD8826B1825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2CA0167-DCFF-4FEF-9ECF-1043D7FDB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0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F8C4-1883-4529-AEF1-FFD8826B1825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CA0167-DCFF-4FEF-9ECF-1043D7FDB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72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F8C4-1883-4529-AEF1-FFD8826B1825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CA0167-DCFF-4FEF-9ECF-1043D7FDBDC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1492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F8C4-1883-4529-AEF1-FFD8826B1825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CA0167-DCFF-4FEF-9ECF-1043D7FDB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38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F8C4-1883-4529-AEF1-FFD8826B1825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CA0167-DCFF-4FEF-9ECF-1043D7FDBDC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9756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F8C4-1883-4529-AEF1-FFD8826B1825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CA0167-DCFF-4FEF-9ECF-1043D7FDB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794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F8C4-1883-4529-AEF1-FFD8826B1825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0167-DCFF-4FEF-9ECF-1043D7FDB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490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F8C4-1883-4529-AEF1-FFD8826B1825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0167-DCFF-4FEF-9ECF-1043D7FDB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3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F8C4-1883-4529-AEF1-FFD8826B1825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0167-DCFF-4FEF-9ECF-1043D7FDB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28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F8C4-1883-4529-AEF1-FFD8826B1825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CA0167-DCFF-4FEF-9ECF-1043D7FDB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32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F8C4-1883-4529-AEF1-FFD8826B1825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CA0167-DCFF-4FEF-9ECF-1043D7FDB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7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F8C4-1883-4529-AEF1-FFD8826B1825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CA0167-DCFF-4FEF-9ECF-1043D7FDB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5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F8C4-1883-4529-AEF1-FFD8826B1825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0167-DCFF-4FEF-9ECF-1043D7FDB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2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F8C4-1883-4529-AEF1-FFD8826B1825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0167-DCFF-4FEF-9ECF-1043D7FDB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04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F8C4-1883-4529-AEF1-FFD8826B1825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0167-DCFF-4FEF-9ECF-1043D7FDB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99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F8C4-1883-4529-AEF1-FFD8826B1825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CA0167-DCFF-4FEF-9ECF-1043D7FDB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88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3F8C4-1883-4529-AEF1-FFD8826B1825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2CA0167-DCFF-4FEF-9ECF-1043D7FDB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9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8121" y="277586"/>
            <a:ext cx="10206491" cy="996043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Ленивые вареники с любовью!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3771901"/>
            <a:ext cx="8915399" cy="2131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85" y="1519180"/>
            <a:ext cx="8417378" cy="4971427"/>
          </a:xfrm>
        </p:spPr>
      </p:pic>
    </p:spTree>
    <p:extLst>
      <p:ext uri="{BB962C8B-B14F-4D97-AF65-F5344CB8AC3E}">
        <p14:creationId xmlns:p14="http://schemas.microsoft.com/office/powerpoint/2010/main" val="8901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3" y="406581"/>
            <a:ext cx="5559879" cy="49385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40" y="1357745"/>
            <a:ext cx="5820692" cy="48994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495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Ингредиенты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73336"/>
          </a:xfrm>
        </p:spPr>
        <p:txBody>
          <a:bodyPr>
            <a:normAutofit/>
          </a:bodyPr>
          <a:lstStyle/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Творог (400 гр.)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–главный герой нашего блюда. Без него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никуда!</a:t>
            </a:r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20" y="1338033"/>
            <a:ext cx="5342130" cy="4006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19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 связующий элемент,  который держит все вместе, как клей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ПВА.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530" y="519791"/>
            <a:ext cx="6784522" cy="5088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66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1" y="2775857"/>
            <a:ext cx="9732098" cy="39515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 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( 3 ст</a:t>
            </a: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ложки 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 для сладости жизни и </a:t>
            </a: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вкуса.  </a:t>
            </a:r>
          </a:p>
          <a:p>
            <a:pPr marL="0" indent="0">
              <a:buNone/>
            </a:pP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Щепотка 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соли – для баланса вкусов.</a:t>
            </a:r>
            <a:b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130" y="379660"/>
            <a:ext cx="6106827" cy="4580121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4" y="624110"/>
            <a:ext cx="5184097" cy="3888071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757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9721" y="624110"/>
            <a:ext cx="8834891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0879" y="2133599"/>
            <a:ext cx="9373733" cy="4365172"/>
          </a:xfrm>
        </p:spPr>
        <p:txBody>
          <a:bodyPr>
            <a:normAutofit/>
          </a:bodyPr>
          <a:lstStyle/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( 100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гр.)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нужна, чтобы наши вареники держали форму  и не расползались как джем 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бутерброде.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16" y="452962"/>
            <a:ext cx="5429027" cy="4747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83540"/>
            <a:ext cx="5454360" cy="464917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34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3343" y="163287"/>
            <a:ext cx="8041821" cy="767442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ингредиенты смешиваем между собой и формируем комок теста.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16" y="543137"/>
            <a:ext cx="5036903" cy="377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280" y="456197"/>
            <a:ext cx="5329123" cy="3766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77" y="3747828"/>
            <a:ext cx="4862799" cy="3339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65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1" y="624110"/>
            <a:ext cx="10475912" cy="82913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теста лепим колбаски толщиной примерно с большой палец. Затем режем на кусочки размером с чайную ложку.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9" y="1820636"/>
            <a:ext cx="5778134" cy="4333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25" y="1582237"/>
            <a:ext cx="5660102" cy="5127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891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2267" y="2946400"/>
            <a:ext cx="8915400" cy="34913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Ставим кастрюлю с водой на огонь, доводим до кипения и аккуратно опускаем наши вареники! Как только они всплывут – значит, готовы! Обычно это занимает 3-5 мин.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готовые вареники добавляем кусочек сливочного масла и подаем к столу!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91" y="1233864"/>
            <a:ext cx="5311886" cy="3966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8" y="458009"/>
            <a:ext cx="5109378" cy="435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455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аппетита!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55" y="1602735"/>
            <a:ext cx="8192654" cy="5297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Below"/>
            <a:lightRig rig="twoPt" dir="t">
              <a:rot lat="0" lon="0" rev="7800000"/>
            </a:lightRig>
          </a:scene3d>
          <a:sp3d contourW="6350">
            <a:bevelT w="50800" h="16510" prst="relaxedInset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0793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</TotalTime>
  <Words>147</Words>
  <Application>Microsoft Office PowerPoint</Application>
  <PresentationFormat>Широкоэкранный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Легкий дым</vt:lpstr>
      <vt:lpstr>Ленивые вареники с любовью!</vt:lpstr>
      <vt:lpstr>Ингредиенты </vt:lpstr>
      <vt:lpstr>Презентация PowerPoint</vt:lpstr>
      <vt:lpstr>Презентация PowerPoint</vt:lpstr>
      <vt:lpstr>Презентация PowerPoint</vt:lpstr>
      <vt:lpstr>Все ингредиенты смешиваем между собой и формируем комок теста.</vt:lpstr>
      <vt:lpstr>Из теста лепим колбаски толщиной примерно с большой палец. Затем режем на кусочки размером с чайную ложку. </vt:lpstr>
      <vt:lpstr>Презентация PowerPoint</vt:lpstr>
      <vt:lpstr>Приятного аппетита!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Ленивые вареники с любовью!</dc:title>
  <dc:creator>Пользователь</dc:creator>
  <cp:lastModifiedBy>Пользователь</cp:lastModifiedBy>
  <cp:revision>10</cp:revision>
  <dcterms:created xsi:type="dcterms:W3CDTF">2025-04-10T09:38:38Z</dcterms:created>
  <dcterms:modified xsi:type="dcterms:W3CDTF">2025-04-13T02:02:51Z</dcterms:modified>
</cp:coreProperties>
</file>